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2" r:id="rId5"/>
    <p:sldId id="259" r:id="rId6"/>
    <p:sldId id="263" r:id="rId7"/>
    <p:sldId id="264" r:id="rId8"/>
    <p:sldId id="267" r:id="rId9"/>
    <p:sldId id="266" r:id="rId10"/>
    <p:sldId id="268" r:id="rId11"/>
    <p:sldId id="265" r:id="rId12"/>
  </p:sldIdLst>
  <p:sldSz cx="12192000" cy="6858000"/>
  <p:notesSz cx="6858000" cy="9144000"/>
  <p:defaultTextStyle>
    <a:defPPr rtl="0">
      <a:defRPr lang="da-d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3" autoAdjust="0"/>
    <p:restoredTop sz="95822" autoAdjust="0"/>
  </p:normalViewPr>
  <p:slideViewPr>
    <p:cSldViewPr snapToGrid="0">
      <p:cViewPr varScale="1">
        <p:scale>
          <a:sx n="71" d="100"/>
          <a:sy n="71" d="100"/>
        </p:scale>
        <p:origin x="64" y="5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Mappe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Mappe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a-DK"/>
              <a:t>Brug</a:t>
            </a:r>
            <a:r>
              <a:rPr lang="da-DK" baseline="0"/>
              <a:t> af alt tilgængeligt data</a:t>
            </a:r>
            <a:endParaRPr lang="da-DK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a-DK"/>
        </a:p>
      </c:txPr>
    </c:title>
    <c:autoTitleDeleted val="0"/>
    <c:plotArea>
      <c:layout/>
      <c:pieChart>
        <c:varyColors val="1"/>
        <c:ser>
          <c:idx val="0"/>
          <c:order val="0"/>
          <c:spPr>
            <a:solidFill>
              <a:srgbClr val="7030A0"/>
            </a:solidFill>
          </c:spPr>
          <c:dPt>
            <c:idx val="0"/>
            <c:bubble3D val="0"/>
            <c:spPr>
              <a:solidFill>
                <a:srgbClr val="BF1168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38100" h="50800"/>
              </a:sp3d>
            </c:spPr>
            <c:extLst>
              <c:ext xmlns:c16="http://schemas.microsoft.com/office/drawing/2014/chart" uri="{C3380CC4-5D6E-409C-BE32-E72D297353CC}">
                <c16:uniqueId val="{00000001-9EB7-4E18-8F93-D33B4A6FD685}"/>
              </c:ext>
            </c:extLst>
          </c:dPt>
          <c:dPt>
            <c:idx val="1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38100" h="50800"/>
              </a:sp3d>
            </c:spPr>
            <c:extLst>
              <c:ext xmlns:c16="http://schemas.microsoft.com/office/drawing/2014/chart" uri="{C3380CC4-5D6E-409C-BE32-E72D297353CC}">
                <c16:uniqueId val="{00000003-9EB7-4E18-8F93-D33B4A6FD685}"/>
              </c:ext>
            </c:extLst>
          </c:dPt>
          <c:dLbls>
            <c:dLbl>
              <c:idx val="0"/>
              <c:layout>
                <c:manualLayout>
                  <c:x val="-1.6187226596675416E-2"/>
                  <c:y val="2.6902158063575387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EB7-4E18-8F93-D33B4A6FD685}"/>
                </c:ext>
              </c:extLst>
            </c:dLbl>
            <c:dLbl>
              <c:idx val="1"/>
              <c:layout>
                <c:manualLayout>
                  <c:x val="-2.7907152230971153E-2"/>
                  <c:y val="-5.6044765237678623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EB7-4E18-8F93-D33B4A6FD68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a-DK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'Ark1'!$B$3:$C$3</c:f>
              <c:strCache>
                <c:ptCount val="2"/>
                <c:pt idx="0">
                  <c:v>Spam</c:v>
                </c:pt>
                <c:pt idx="1">
                  <c:v>Ham</c:v>
                </c:pt>
              </c:strCache>
            </c:strRef>
          </c:cat>
          <c:val>
            <c:numRef>
              <c:f>'Ark1'!$B$4:$C$4</c:f>
              <c:numCache>
                <c:formatCode>General</c:formatCode>
                <c:ptCount val="2"/>
                <c:pt idx="0">
                  <c:v>360</c:v>
                </c:pt>
                <c:pt idx="1">
                  <c:v>1140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EB7-4E18-8F93-D33B4A6FD68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a-D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a-DK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a-DK"/>
              <a:t>Lige fordeling</a:t>
            </a:r>
          </a:p>
        </c:rich>
      </c:tx>
      <c:layout>
        <c:manualLayout>
          <c:xMode val="edge"/>
          <c:yMode val="edge"/>
          <c:x val="0.28887182561385993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a-DK"/>
        </a:p>
      </c:txPr>
    </c:title>
    <c:autoTitleDeleted val="0"/>
    <c:plotArea>
      <c:layout/>
      <c:pieChart>
        <c:varyColors val="1"/>
        <c:ser>
          <c:idx val="0"/>
          <c:order val="0"/>
          <c:spPr>
            <a:solidFill>
              <a:srgbClr val="BF1168"/>
            </a:solidFill>
          </c:spPr>
          <c:dPt>
            <c:idx val="0"/>
            <c:bubble3D val="0"/>
            <c:spPr>
              <a:solidFill>
                <a:srgbClr val="BF1168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38100" h="50800"/>
              </a:sp3d>
            </c:spPr>
            <c:extLst>
              <c:ext xmlns:c16="http://schemas.microsoft.com/office/drawing/2014/chart" uri="{C3380CC4-5D6E-409C-BE32-E72D297353CC}">
                <c16:uniqueId val="{00000001-D8A6-494E-84CA-404D3091D197}"/>
              </c:ext>
            </c:extLst>
          </c:dPt>
          <c:dPt>
            <c:idx val="1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38100" h="50800"/>
              </a:sp3d>
            </c:spPr>
            <c:extLst>
              <c:ext xmlns:c16="http://schemas.microsoft.com/office/drawing/2014/chart" uri="{C3380CC4-5D6E-409C-BE32-E72D297353CC}">
                <c16:uniqueId val="{00000003-D8A6-494E-84CA-404D3091D197}"/>
              </c:ext>
            </c:extLst>
          </c:dPt>
          <c:dLbls>
            <c:dLbl>
              <c:idx val="0"/>
              <c:layout>
                <c:manualLayout>
                  <c:x val="2.868978727164601E-3"/>
                  <c:y val="-8.2057451151939347E-3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A6-494E-84CA-404D3091D197}"/>
                </c:ext>
              </c:extLst>
            </c:dLbl>
            <c:dLbl>
              <c:idx val="1"/>
              <c:layout>
                <c:manualLayout>
                  <c:x val="-1.2817408759908574E-2"/>
                  <c:y val="1.0535141440653252E-3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8A6-494E-84CA-404D3091D19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a-DK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'Ark1'!$B$6:$C$6</c:f>
              <c:strCache>
                <c:ptCount val="2"/>
                <c:pt idx="0">
                  <c:v>Spam</c:v>
                </c:pt>
                <c:pt idx="1">
                  <c:v>Ham</c:v>
                </c:pt>
              </c:strCache>
            </c:strRef>
          </c:cat>
          <c:val>
            <c:numRef>
              <c:f>'Ark1'!$B$7:$C$7</c:f>
              <c:numCache>
                <c:formatCode>General</c:formatCode>
                <c:ptCount val="2"/>
                <c:pt idx="0">
                  <c:v>750</c:v>
                </c:pt>
                <c:pt idx="1">
                  <c:v>750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8A6-494E-84CA-404D3091D19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a-D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a-D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E25CB8D7-2E39-4D62-85A9-BEB48A46DBE6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da-DK" noProof="0"/>
            <a:t>Arbejdsplan</a:t>
          </a:r>
        </a:p>
      </dgm:t>
    </dgm:pt>
    <dgm:pt modelId="{6EF84E7B-CD53-49F5-9901-898CB2DB0284}" type="sibTrans" cxnId="{F4C8ED5B-F2B8-499C-B1A5-085EC230F845}">
      <dgm:prSet/>
      <dgm:spPr/>
      <dgm:t>
        <a:bodyPr rtlCol="0"/>
        <a:lstStyle/>
        <a:p>
          <a:pPr rtl="0"/>
          <a:endParaRPr lang="da-DK" noProof="0" dirty="0"/>
        </a:p>
      </dgm:t>
    </dgm:pt>
    <dgm:pt modelId="{864BA4B8-618E-4E49-A6C4-E31689422AD4}" type="parTrans" cxnId="{F4C8ED5B-F2B8-499C-B1A5-085EC230F845}">
      <dgm:prSet/>
      <dgm:spPr/>
      <dgm:t>
        <a:bodyPr rtlCol="0"/>
        <a:lstStyle/>
        <a:p>
          <a:pPr rtl="0"/>
          <a:endParaRPr lang="da-DK" noProof="0" dirty="0"/>
        </a:p>
      </dgm:t>
    </dgm:pt>
    <dgm:pt modelId="{E1C50BCF-4341-4FE3-909A-A05E62610686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da-DK" noProof="0"/>
            <a:t>Hypotese</a:t>
          </a:r>
        </a:p>
      </dgm:t>
    </dgm:pt>
    <dgm:pt modelId="{DA290AD4-4CCE-4E29-8FD8-F344753A610C}" type="sibTrans" cxnId="{C746E1DB-6C1C-4011-8F33-80397E2199E4}">
      <dgm:prSet/>
      <dgm:spPr/>
      <dgm:t>
        <a:bodyPr rtlCol="0"/>
        <a:lstStyle/>
        <a:p>
          <a:pPr rtl="0"/>
          <a:endParaRPr lang="da-DK" noProof="0" dirty="0"/>
        </a:p>
      </dgm:t>
    </dgm:pt>
    <dgm:pt modelId="{37287D1C-9A77-4D5F-9D2B-78D65EC7BE06}" type="parTrans" cxnId="{C746E1DB-6C1C-4011-8F33-80397E2199E4}">
      <dgm:prSet/>
      <dgm:spPr/>
      <dgm:t>
        <a:bodyPr rtlCol="0"/>
        <a:lstStyle/>
        <a:p>
          <a:pPr rtl="0"/>
          <a:endParaRPr lang="da-DK" noProof="0" dirty="0"/>
        </a:p>
      </dgm:t>
    </dgm:pt>
    <dgm:pt modelId="{01B965F8-E325-43B3-80B3-B9D1E0388BA4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da-DK" noProof="0"/>
            <a:t>Research Question</a:t>
          </a:r>
        </a:p>
      </dgm:t>
    </dgm:pt>
    <dgm:pt modelId="{D9FB109A-2592-4A30-94DA-80D89CA21E17}" type="sibTrans" cxnId="{AE30458B-DAD5-4515-A0A8-7AF405483E95}">
      <dgm:prSet/>
      <dgm:spPr/>
      <dgm:t>
        <a:bodyPr rtlCol="0"/>
        <a:lstStyle/>
        <a:p>
          <a:pPr rtl="0"/>
          <a:endParaRPr lang="da-DK" noProof="0" dirty="0"/>
        </a:p>
      </dgm:t>
    </dgm:pt>
    <dgm:pt modelId="{54BC3EB5-4779-4295-B263-A5EE4BC01C72}" type="parTrans" cxnId="{AE30458B-DAD5-4515-A0A8-7AF405483E95}">
      <dgm:prSet/>
      <dgm:spPr/>
      <dgm:t>
        <a:bodyPr rtlCol="0"/>
        <a:lstStyle/>
        <a:p>
          <a:pPr rtl="0"/>
          <a:endParaRPr lang="da-DK" noProof="0" dirty="0"/>
        </a:p>
      </dgm:t>
    </dgm:pt>
    <dgm:pt modelId="{E067C212-99EF-4814-A47E-B145C570286D}" type="pres">
      <dgm:prSet presAssocID="{05317A65-8390-4E3C-8A24-9C1005BCEABA}" presName="root" presStyleCnt="0">
        <dgm:presLayoutVars>
          <dgm:dir/>
          <dgm:resizeHandles val="exact"/>
        </dgm:presLayoutVars>
      </dgm:prSet>
      <dgm:spPr/>
    </dgm:pt>
    <dgm:pt modelId="{5B24794B-BC96-480D-BF44-F22245C43DDB}" type="pres">
      <dgm:prSet presAssocID="{01B965F8-E325-43B3-80B3-B9D1E0388BA4}" presName="compNode" presStyleCnt="0"/>
      <dgm:spPr/>
    </dgm:pt>
    <dgm:pt modelId="{6B187789-79C9-4144-8712-411943594399}" type="pres">
      <dgm:prSet presAssocID="{01B965F8-E325-43B3-80B3-B9D1E0388BA4}" presName="bgRect" presStyleLbl="bgShp" presStyleIdx="0" presStyleCnt="3"/>
      <dgm:spPr/>
    </dgm:pt>
    <dgm:pt modelId="{8D5015A4-4014-411E-8240-58C85B40E861}" type="pres">
      <dgm:prSet presAssocID="{01B965F8-E325-43B3-80B3-B9D1E0388BA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AA258C48-D61E-47DE-B1F2-68D988FEB941}" type="pres">
      <dgm:prSet presAssocID="{01B965F8-E325-43B3-80B3-B9D1E0388BA4}" presName="spaceRect" presStyleCnt="0"/>
      <dgm:spPr/>
    </dgm:pt>
    <dgm:pt modelId="{00D3CA07-2A66-422B-8A15-DEDF3C808083}" type="pres">
      <dgm:prSet presAssocID="{01B965F8-E325-43B3-80B3-B9D1E0388BA4}" presName="parTx" presStyleLbl="revTx" presStyleIdx="0" presStyleCnt="3">
        <dgm:presLayoutVars>
          <dgm:chMax val="0"/>
          <dgm:chPref val="0"/>
        </dgm:presLayoutVars>
      </dgm:prSet>
      <dgm:spPr/>
    </dgm:pt>
    <dgm:pt modelId="{832E15DE-69C2-4266-8D9E-7BF0D404F693}" type="pres">
      <dgm:prSet presAssocID="{D9FB109A-2592-4A30-94DA-80D89CA21E17}" presName="sibTrans" presStyleCnt="0"/>
      <dgm:spPr/>
    </dgm:pt>
    <dgm:pt modelId="{1A2F2E30-37A2-471E-B384-BA05430D0E8C}" type="pres">
      <dgm:prSet presAssocID="{E1C50BCF-4341-4FE3-909A-A05E62610686}" presName="compNode" presStyleCnt="0"/>
      <dgm:spPr/>
    </dgm:pt>
    <dgm:pt modelId="{60FAB87D-D912-4C42-BACD-DA8A01B41B7E}" type="pres">
      <dgm:prSet presAssocID="{E1C50BCF-4341-4FE3-909A-A05E62610686}" presName="bgRect" presStyleLbl="bgShp" presStyleIdx="1" presStyleCnt="3"/>
      <dgm:spPr/>
    </dgm:pt>
    <dgm:pt modelId="{041537E5-E4BF-4164-B9BC-DF5934088205}" type="pres">
      <dgm:prSet presAssocID="{E1C50BCF-4341-4FE3-909A-A05E6261068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under Magnifying Glass"/>
        </a:ext>
      </dgm:extLst>
    </dgm:pt>
    <dgm:pt modelId="{353217B5-2A1E-4EE2-BA73-42CDCD8BA9AA}" type="pres">
      <dgm:prSet presAssocID="{E1C50BCF-4341-4FE3-909A-A05E62610686}" presName="spaceRect" presStyleCnt="0"/>
      <dgm:spPr/>
    </dgm:pt>
    <dgm:pt modelId="{94476200-AFB7-478F-8010-537AA1D293DB}" type="pres">
      <dgm:prSet presAssocID="{E1C50BCF-4341-4FE3-909A-A05E62610686}" presName="parTx" presStyleLbl="revTx" presStyleIdx="1" presStyleCnt="3">
        <dgm:presLayoutVars>
          <dgm:chMax val="0"/>
          <dgm:chPref val="0"/>
        </dgm:presLayoutVars>
      </dgm:prSet>
      <dgm:spPr/>
    </dgm:pt>
    <dgm:pt modelId="{F6F82DD5-6CB6-4527-AB0A-6D442F247BD1}" type="pres">
      <dgm:prSet presAssocID="{DA290AD4-4CCE-4E29-8FD8-F344753A610C}" presName="sibTrans" presStyleCnt="0"/>
      <dgm:spPr/>
    </dgm:pt>
    <dgm:pt modelId="{22C7B875-E28C-4439-BBA7-DC1547981E06}" type="pres">
      <dgm:prSet presAssocID="{E25CB8D7-2E39-4D62-85A9-BEB48A46DBE6}" presName="compNode" presStyleCnt="0"/>
      <dgm:spPr/>
    </dgm:pt>
    <dgm:pt modelId="{A035CB23-B6E6-407F-BE96-A62E075EA7E2}" type="pres">
      <dgm:prSet presAssocID="{E25CB8D7-2E39-4D62-85A9-BEB48A46DBE6}" presName="bgRect" presStyleLbl="bgShp" presStyleIdx="2" presStyleCnt="3"/>
      <dgm:spPr/>
    </dgm:pt>
    <dgm:pt modelId="{54F4D2FD-D85F-45B8-BC5A-2BE98626311F}" type="pres">
      <dgm:prSet presAssocID="{E25CB8D7-2E39-4D62-85A9-BEB48A46DBE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AA5235EC-F019-49F4-945A-F7E142AE7178}" type="pres">
      <dgm:prSet presAssocID="{E25CB8D7-2E39-4D62-85A9-BEB48A46DBE6}" presName="spaceRect" presStyleCnt="0"/>
      <dgm:spPr/>
    </dgm:pt>
    <dgm:pt modelId="{552975AB-C26E-4C69-8250-E7CF46B4374A}" type="pres">
      <dgm:prSet presAssocID="{E25CB8D7-2E39-4D62-85A9-BEB48A46DBE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84BEC01-DE3F-4125-AC91-415829DA9D31}" type="presOf" srcId="{E25CB8D7-2E39-4D62-85A9-BEB48A46DBE6}" destId="{552975AB-C26E-4C69-8250-E7CF46B4374A}" srcOrd="0" destOrd="0" presId="urn:microsoft.com/office/officeart/2018/2/layout/IconVerticalSolidList"/>
    <dgm:cxn modelId="{7DF30419-A9A3-4DCE-AB74-7A66E6CD1D1B}" type="presOf" srcId="{01B965F8-E325-43B3-80B3-B9D1E0388BA4}" destId="{00D3CA07-2A66-422B-8A15-DEDF3C808083}" srcOrd="0" destOrd="0" presId="urn:microsoft.com/office/officeart/2018/2/layout/IconVerticalSolidList"/>
    <dgm:cxn modelId="{F4C8ED5B-F2B8-499C-B1A5-085EC230F845}" srcId="{05317A65-8390-4E3C-8A24-9C1005BCEABA}" destId="{E25CB8D7-2E39-4D62-85A9-BEB48A46DBE6}" srcOrd="2" destOrd="0" parTransId="{864BA4B8-618E-4E49-A6C4-E31689422AD4}" sibTransId="{6EF84E7B-CD53-49F5-9901-898CB2DB0284}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ADDDBA90-E404-4B7E-B2FB-B4BEB657D2FB}" type="presOf" srcId="{E1C50BCF-4341-4FE3-909A-A05E62610686}" destId="{94476200-AFB7-478F-8010-537AA1D293DB}" srcOrd="0" destOrd="0" presId="urn:microsoft.com/office/officeart/2018/2/layout/IconVerticalSolidList"/>
    <dgm:cxn modelId="{1699ACAD-F47A-4065-B774-EFC58BDB3F2E}" type="presOf" srcId="{05317A65-8390-4E3C-8A24-9C1005BCEABA}" destId="{E067C212-99EF-4814-A47E-B145C570286D}" srcOrd="0" destOrd="0" presId="urn:microsoft.com/office/officeart/2018/2/layout/IconVerticalSolidList"/>
    <dgm:cxn modelId="{C746E1DB-6C1C-4011-8F33-80397E2199E4}" srcId="{05317A65-8390-4E3C-8A24-9C1005BCEABA}" destId="{E1C50BCF-4341-4FE3-909A-A05E62610686}" srcOrd="1" destOrd="0" parTransId="{37287D1C-9A77-4D5F-9D2B-78D65EC7BE06}" sibTransId="{DA290AD4-4CCE-4E29-8FD8-F344753A610C}"/>
    <dgm:cxn modelId="{56B1E2D4-3AFD-49C9-B975-8D735461AC5C}" type="presParOf" srcId="{E067C212-99EF-4814-A47E-B145C570286D}" destId="{5B24794B-BC96-480D-BF44-F22245C43DDB}" srcOrd="0" destOrd="0" presId="urn:microsoft.com/office/officeart/2018/2/layout/IconVerticalSolidList"/>
    <dgm:cxn modelId="{EF9A2DDF-7E10-481A-AD46-BB5DAD1EF6CD}" type="presParOf" srcId="{5B24794B-BC96-480D-BF44-F22245C43DDB}" destId="{6B187789-79C9-4144-8712-411943594399}" srcOrd="0" destOrd="0" presId="urn:microsoft.com/office/officeart/2018/2/layout/IconVerticalSolidList"/>
    <dgm:cxn modelId="{69353C71-F57B-4D69-B345-135BDF86BE6A}" type="presParOf" srcId="{5B24794B-BC96-480D-BF44-F22245C43DDB}" destId="{8D5015A4-4014-411E-8240-58C85B40E861}" srcOrd="1" destOrd="0" presId="urn:microsoft.com/office/officeart/2018/2/layout/IconVerticalSolidList"/>
    <dgm:cxn modelId="{6291385A-25C1-4B2F-B24A-0F417ACAE034}" type="presParOf" srcId="{5B24794B-BC96-480D-BF44-F22245C43DDB}" destId="{AA258C48-D61E-47DE-B1F2-68D988FEB941}" srcOrd="2" destOrd="0" presId="urn:microsoft.com/office/officeart/2018/2/layout/IconVerticalSolidList"/>
    <dgm:cxn modelId="{378C26DE-BE3A-4A30-A46D-98CA6DDDD188}" type="presParOf" srcId="{5B24794B-BC96-480D-BF44-F22245C43DDB}" destId="{00D3CA07-2A66-422B-8A15-DEDF3C808083}" srcOrd="3" destOrd="0" presId="urn:microsoft.com/office/officeart/2018/2/layout/IconVerticalSolidList"/>
    <dgm:cxn modelId="{F1547813-1773-431E-8BF7-9015BF1C7527}" type="presParOf" srcId="{E067C212-99EF-4814-A47E-B145C570286D}" destId="{832E15DE-69C2-4266-8D9E-7BF0D404F693}" srcOrd="1" destOrd="0" presId="urn:microsoft.com/office/officeart/2018/2/layout/IconVerticalSolidList"/>
    <dgm:cxn modelId="{1F38CB98-CD1B-4433-AE39-7568721D4699}" type="presParOf" srcId="{E067C212-99EF-4814-A47E-B145C570286D}" destId="{1A2F2E30-37A2-471E-B384-BA05430D0E8C}" srcOrd="2" destOrd="0" presId="urn:microsoft.com/office/officeart/2018/2/layout/IconVerticalSolidList"/>
    <dgm:cxn modelId="{D1D93497-101A-4B7E-8E54-CEF671906BC3}" type="presParOf" srcId="{1A2F2E30-37A2-471E-B384-BA05430D0E8C}" destId="{60FAB87D-D912-4C42-BACD-DA8A01B41B7E}" srcOrd="0" destOrd="0" presId="urn:microsoft.com/office/officeart/2018/2/layout/IconVerticalSolidList"/>
    <dgm:cxn modelId="{AC8C4F6C-1BB7-4D8E-9823-66A67443FC49}" type="presParOf" srcId="{1A2F2E30-37A2-471E-B384-BA05430D0E8C}" destId="{041537E5-E4BF-4164-B9BC-DF5934088205}" srcOrd="1" destOrd="0" presId="urn:microsoft.com/office/officeart/2018/2/layout/IconVerticalSolidList"/>
    <dgm:cxn modelId="{FF5DFD22-DC94-4EA9-A615-7A76215AD829}" type="presParOf" srcId="{1A2F2E30-37A2-471E-B384-BA05430D0E8C}" destId="{353217B5-2A1E-4EE2-BA73-42CDCD8BA9AA}" srcOrd="2" destOrd="0" presId="urn:microsoft.com/office/officeart/2018/2/layout/IconVerticalSolidList"/>
    <dgm:cxn modelId="{89827EC8-8C26-4775-902B-D3C341F7F484}" type="presParOf" srcId="{1A2F2E30-37A2-471E-B384-BA05430D0E8C}" destId="{94476200-AFB7-478F-8010-537AA1D293DB}" srcOrd="3" destOrd="0" presId="urn:microsoft.com/office/officeart/2018/2/layout/IconVerticalSolidList"/>
    <dgm:cxn modelId="{7AACCFAF-CAFF-4637-ADA0-73E9B21130CA}" type="presParOf" srcId="{E067C212-99EF-4814-A47E-B145C570286D}" destId="{F6F82DD5-6CB6-4527-AB0A-6D442F247BD1}" srcOrd="3" destOrd="0" presId="urn:microsoft.com/office/officeart/2018/2/layout/IconVerticalSolidList"/>
    <dgm:cxn modelId="{F0D7B7D0-18AC-4BE2-A034-9214EDEC68B4}" type="presParOf" srcId="{E067C212-99EF-4814-A47E-B145C570286D}" destId="{22C7B875-E28C-4439-BBA7-DC1547981E06}" srcOrd="4" destOrd="0" presId="urn:microsoft.com/office/officeart/2018/2/layout/IconVerticalSolidList"/>
    <dgm:cxn modelId="{9A1D11AF-99E0-4D76-B27D-CA9688BB2565}" type="presParOf" srcId="{22C7B875-E28C-4439-BBA7-DC1547981E06}" destId="{A035CB23-B6E6-407F-BE96-A62E075EA7E2}" srcOrd="0" destOrd="0" presId="urn:microsoft.com/office/officeart/2018/2/layout/IconVerticalSolidList"/>
    <dgm:cxn modelId="{0DAF5D4F-A809-4226-9335-A3B6A4D9DD53}" type="presParOf" srcId="{22C7B875-E28C-4439-BBA7-DC1547981E06}" destId="{54F4D2FD-D85F-45B8-BC5A-2BE98626311F}" srcOrd="1" destOrd="0" presId="urn:microsoft.com/office/officeart/2018/2/layout/IconVerticalSolidList"/>
    <dgm:cxn modelId="{3EF3CAAC-5EAE-4EBB-AC10-651A4BF4D1C9}" type="presParOf" srcId="{22C7B875-E28C-4439-BBA7-DC1547981E06}" destId="{AA5235EC-F019-49F4-945A-F7E142AE7178}" srcOrd="2" destOrd="0" presId="urn:microsoft.com/office/officeart/2018/2/layout/IconVerticalSolidList"/>
    <dgm:cxn modelId="{445D3C03-911D-426D-BE46-1BFDE643C2BD}" type="presParOf" srcId="{22C7B875-E28C-4439-BBA7-DC1547981E06}" destId="{552975AB-C26E-4C69-8250-E7CF46B4374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187789-79C9-4144-8712-411943594399}">
      <dsp:nvSpPr>
        <dsp:cNvPr id="0" name=""/>
        <dsp:cNvSpPr/>
      </dsp:nvSpPr>
      <dsp:spPr>
        <a:xfrm>
          <a:off x="0" y="449"/>
          <a:ext cx="11029950" cy="105066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5015A4-4014-411E-8240-58C85B40E861}">
      <dsp:nvSpPr>
        <dsp:cNvPr id="0" name=""/>
        <dsp:cNvSpPr/>
      </dsp:nvSpPr>
      <dsp:spPr>
        <a:xfrm>
          <a:off x="317827" y="236849"/>
          <a:ext cx="577867" cy="5778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3CA07-2A66-422B-8A15-DEDF3C808083}">
      <dsp:nvSpPr>
        <dsp:cNvPr id="0" name=""/>
        <dsp:cNvSpPr/>
      </dsp:nvSpPr>
      <dsp:spPr>
        <a:xfrm>
          <a:off x="1213522" y="449"/>
          <a:ext cx="9816427" cy="105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196" tIns="111196" rIns="111196" bIns="111196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 noProof="0"/>
            <a:t>Research Question</a:t>
          </a:r>
        </a:p>
      </dsp:txBody>
      <dsp:txXfrm>
        <a:off x="1213522" y="449"/>
        <a:ext cx="9816427" cy="1050668"/>
      </dsp:txXfrm>
    </dsp:sp>
    <dsp:sp modelId="{60FAB87D-D912-4C42-BACD-DA8A01B41B7E}">
      <dsp:nvSpPr>
        <dsp:cNvPr id="0" name=""/>
        <dsp:cNvSpPr/>
      </dsp:nvSpPr>
      <dsp:spPr>
        <a:xfrm>
          <a:off x="0" y="1313784"/>
          <a:ext cx="11029950" cy="105066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1537E5-E4BF-4164-B9BC-DF5934088205}">
      <dsp:nvSpPr>
        <dsp:cNvPr id="0" name=""/>
        <dsp:cNvSpPr/>
      </dsp:nvSpPr>
      <dsp:spPr>
        <a:xfrm>
          <a:off x="317827" y="1550185"/>
          <a:ext cx="577867" cy="5778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476200-AFB7-478F-8010-537AA1D293DB}">
      <dsp:nvSpPr>
        <dsp:cNvPr id="0" name=""/>
        <dsp:cNvSpPr/>
      </dsp:nvSpPr>
      <dsp:spPr>
        <a:xfrm>
          <a:off x="1213522" y="1313784"/>
          <a:ext cx="9816427" cy="105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196" tIns="111196" rIns="111196" bIns="111196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 noProof="0"/>
            <a:t>Hypotese</a:t>
          </a:r>
        </a:p>
      </dsp:txBody>
      <dsp:txXfrm>
        <a:off x="1213522" y="1313784"/>
        <a:ext cx="9816427" cy="1050668"/>
      </dsp:txXfrm>
    </dsp:sp>
    <dsp:sp modelId="{A035CB23-B6E6-407F-BE96-A62E075EA7E2}">
      <dsp:nvSpPr>
        <dsp:cNvPr id="0" name=""/>
        <dsp:cNvSpPr/>
      </dsp:nvSpPr>
      <dsp:spPr>
        <a:xfrm>
          <a:off x="0" y="2627120"/>
          <a:ext cx="11029950" cy="105066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F4D2FD-D85F-45B8-BC5A-2BE98626311F}">
      <dsp:nvSpPr>
        <dsp:cNvPr id="0" name=""/>
        <dsp:cNvSpPr/>
      </dsp:nvSpPr>
      <dsp:spPr>
        <a:xfrm>
          <a:off x="317827" y="2863520"/>
          <a:ext cx="577867" cy="5778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2975AB-C26E-4C69-8250-E7CF46B4374A}">
      <dsp:nvSpPr>
        <dsp:cNvPr id="0" name=""/>
        <dsp:cNvSpPr/>
      </dsp:nvSpPr>
      <dsp:spPr>
        <a:xfrm>
          <a:off x="1213522" y="2627120"/>
          <a:ext cx="9816427" cy="105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196" tIns="111196" rIns="111196" bIns="111196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500" kern="1200" noProof="0"/>
            <a:t>Arbejdsplan</a:t>
          </a:r>
        </a:p>
      </dsp:txBody>
      <dsp:txXfrm>
        <a:off x="1213522" y="2627120"/>
        <a:ext cx="9816427" cy="10506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8CDD62C-4742-4288-85BE-DEC73D6DAE5F}" type="datetime1">
              <a:rPr lang="da-DK" smtClean="0"/>
              <a:t>17-01-2020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8B8688-7032-443B-A932-E8346A356BAA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032DD-6245-40C3-A808-B2050631136E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 dirty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7142BC-A7BD-4276-975D-6351998F7C85}" type="slidenum">
              <a:rPr lang="da-DK" noProof="0" smtClean="0"/>
              <a:t>‹nr.›</a:t>
            </a:fld>
            <a:endParaRPr lang="da-DK" noProof="0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da-DK" smtClean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a-DK" noProof="0"/>
              <a:t>Klik for at redigere undertiteltypografien i masteren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989C3F3-8EDE-4768-9BC7-0ACAE1851D3E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5C0A73F-B2A8-41B5-A26E-93FE85C04134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32426E8-6BC0-4813-BDCD-10F8211110B4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775EB4D-17C3-4173-9468-9D1536CC6984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ktion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1E58CD4-11A9-4EA7-BB7D-9F93589262B2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24C773-BF62-46FC-B28E-4966C5D47381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ktangel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D3F8DD3-8F63-4BA9-9353-1692CCB124F6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85D8863-8C7B-4352-8987-5A29B71CC775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AAB9C60-1015-4896-8C71-7B4508D54CE9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4DF5D6-55C9-40DD-8427-5D2EB5C1A185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billede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EE1A7A1-1F1C-4936-937A-4D7D6A7ED260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a-DK" noProof="0" dirty="0"/>
              <a:t>Klik for at redigere titeltypografier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B0163FD-E794-43B1-973D-4C41137464EC}" type="datetime1">
              <a:rPr lang="da-DK" smtClean="0"/>
              <a:pPr/>
              <a:t>17-01-2020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sp>
        <p:nvSpPr>
          <p:cNvPr id="9" name="Rektangel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ktangel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ktangel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ktangel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pic>
        <p:nvPicPr>
          <p:cNvPr id="37" name="Billede 36" descr="Digitale repræsentationer af kredsløbskort med tal og streger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Rektangel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 rtlCol="0">
            <a:normAutofit/>
          </a:bodyPr>
          <a:lstStyle/>
          <a:p>
            <a:r>
              <a:rPr lang="da-DK" dirty="0">
                <a:solidFill>
                  <a:srgbClr val="FFFFFF"/>
                </a:solidFill>
              </a:rPr>
              <a:t>Spam ‘n’ ham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 rtlCol="0">
            <a:normAutofit/>
          </a:bodyPr>
          <a:lstStyle/>
          <a:p>
            <a:pPr algn="ctr" rtl="0"/>
            <a:r>
              <a:rPr lang="da-DK" dirty="0" err="1">
                <a:solidFill>
                  <a:srgbClr val="EBEBEB"/>
                </a:solidFill>
              </a:rPr>
              <a:t>Round</a:t>
            </a:r>
            <a:r>
              <a:rPr lang="da-DK" dirty="0">
                <a:solidFill>
                  <a:srgbClr val="EBEBEB"/>
                </a:solidFill>
              </a:rPr>
              <a:t>-up uge 2</a:t>
            </a:r>
          </a:p>
        </p:txBody>
      </p:sp>
      <p:grpSp>
        <p:nvGrpSpPr>
          <p:cNvPr id="58" name="Gruppe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Rektangel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ktangel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ktangel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</p:spPr>
        <p:txBody>
          <a:bodyPr rtlCol="0" anchor="b">
            <a:normAutofit/>
          </a:bodyPr>
          <a:lstStyle/>
          <a:p>
            <a:r>
              <a:rPr lang="da-DK"/>
              <a:t>Arbejdsspørgsmål</a:t>
            </a:r>
          </a:p>
        </p:txBody>
      </p:sp>
      <p:graphicFrame>
        <p:nvGraphicFramePr>
          <p:cNvPr id="22" name="Pladsholder til indhold 2" descr="Sekskant – Tidslinje,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9233360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895507-8EF2-44DC-BDC8-747F483A6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da-DK"/>
              <a:t>Forarbejde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41783938-7EE7-4AB0-8094-FB4ECCAF24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/>
          <a:lstStyle/>
          <a:p>
            <a:r>
              <a:rPr lang="en-US" dirty="0"/>
              <a:t>KNN BOW</a:t>
            </a:r>
          </a:p>
        </p:txBody>
      </p:sp>
      <p:pic>
        <p:nvPicPr>
          <p:cNvPr id="12" name="Billede 11" descr="Et billede, der indeholder kort&#10;&#10;Automatisk genereret beskrivelse">
            <a:extLst>
              <a:ext uri="{FF2B5EF4-FFF2-40B4-BE49-F238E27FC236}">
                <a16:creationId xmlns:a16="http://schemas.microsoft.com/office/drawing/2014/main" id="{FA7E9BBE-EEC3-421C-A805-B8D79668D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859" y="2804265"/>
            <a:ext cx="5080253" cy="3492677"/>
          </a:xfrm>
          <a:prstGeom prst="rect">
            <a:avLst/>
          </a:prstGeom>
          <a:noFill/>
        </p:spPr>
      </p:pic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4B2A8D4-E33F-4359-A54F-073F7BDA8E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/>
          <a:lstStyle/>
          <a:p>
            <a:r>
              <a:rPr lang="en-US" dirty="0"/>
              <a:t>KNN TF-IDF</a:t>
            </a:r>
          </a:p>
        </p:txBody>
      </p:sp>
      <p:pic>
        <p:nvPicPr>
          <p:cNvPr id="14" name="Billede 13">
            <a:extLst>
              <a:ext uri="{FF2B5EF4-FFF2-40B4-BE49-F238E27FC236}">
                <a16:creationId xmlns:a16="http://schemas.microsoft.com/office/drawing/2014/main" id="{2E99B43E-7C11-48A4-9449-97D354F6C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90" y="2926052"/>
            <a:ext cx="4903109" cy="33708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52666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9EF1243C-A4A6-4433-9A24-16136C7A2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da-DK" dirty="0"/>
              <a:t>Udregninger</a:t>
            </a:r>
            <a:endParaRPr lang="en-US" dirty="0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39BAA08-6560-4258-AC60-A23AE5B7E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2" y="2001850"/>
            <a:ext cx="2797335" cy="536005"/>
          </a:xfrm>
        </p:spPr>
        <p:txBody>
          <a:bodyPr/>
          <a:lstStyle/>
          <a:p>
            <a:r>
              <a:rPr lang="en-US" dirty="0"/>
              <a:t>Sample size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101813C-59A7-4710-A4C3-36A01E296D7B}"/>
              </a:ext>
            </a:extLst>
          </p:cNvPr>
          <p:cNvSpPr txBox="1">
            <a:spLocks/>
          </p:cNvSpPr>
          <p:nvPr/>
        </p:nvSpPr>
        <p:spPr>
          <a:xfrm>
            <a:off x="231569" y="3337167"/>
            <a:ext cx="2404056" cy="53600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2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Konfidensinterval</a:t>
            </a:r>
            <a:endParaRPr lang="en-US" dirty="0"/>
          </a:p>
        </p:txBody>
      </p:sp>
      <p:pic>
        <p:nvPicPr>
          <p:cNvPr id="15" name="Pladsholder til indhold 14">
            <a:extLst>
              <a:ext uri="{FF2B5EF4-FFF2-40B4-BE49-F238E27FC236}">
                <a16:creationId xmlns:a16="http://schemas.microsoft.com/office/drawing/2014/main" id="{95686740-3DF2-4C66-9B87-5144148FEF9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83220" y="2562738"/>
            <a:ext cx="2066925" cy="695325"/>
          </a:xfrm>
          <a:prstGeom prst="rect">
            <a:avLst/>
          </a:prstGeom>
        </p:spPr>
      </p:pic>
      <p:pic>
        <p:nvPicPr>
          <p:cNvPr id="17" name="Billede 16">
            <a:extLst>
              <a:ext uri="{FF2B5EF4-FFF2-40B4-BE49-F238E27FC236}">
                <a16:creationId xmlns:a16="http://schemas.microsoft.com/office/drawing/2014/main" id="{8B101180-51F2-49D3-A011-A58C9CC46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1" y="4141198"/>
            <a:ext cx="3434997" cy="618838"/>
          </a:xfrm>
          <a:prstGeom prst="rect">
            <a:avLst/>
          </a:prstGeom>
        </p:spPr>
      </p:pic>
      <p:pic>
        <p:nvPicPr>
          <p:cNvPr id="19" name="Billede 18">
            <a:extLst>
              <a:ext uri="{FF2B5EF4-FFF2-40B4-BE49-F238E27FC236}">
                <a16:creationId xmlns:a16="http://schemas.microsoft.com/office/drawing/2014/main" id="{3E173D14-983F-4171-851B-367627FA1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8978" y="4760036"/>
            <a:ext cx="2049899" cy="1822132"/>
          </a:xfrm>
          <a:prstGeom prst="rect">
            <a:avLst/>
          </a:prstGeom>
        </p:spPr>
      </p:pic>
      <p:pic>
        <p:nvPicPr>
          <p:cNvPr id="5" name="Pladsholder til indhold 4" descr="Et billede, der indeholder kort, tekst&#10;&#10;Automatisk genereret beskrivelse">
            <a:extLst>
              <a:ext uri="{FF2B5EF4-FFF2-40B4-BE49-F238E27FC236}">
                <a16:creationId xmlns:a16="http://schemas.microsoft.com/office/drawing/2014/main" id="{07FBEA1F-6274-459B-9B13-53C675FF12F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6062781" y="2143794"/>
            <a:ext cx="5976819" cy="3984547"/>
          </a:xfrm>
        </p:spPr>
      </p:pic>
    </p:spTree>
    <p:extLst>
      <p:ext uri="{BB962C8B-B14F-4D97-AF65-F5344CB8AC3E}">
        <p14:creationId xmlns:p14="http://schemas.microsoft.com/office/powerpoint/2010/main" val="4275395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FD9ADC-7DA0-48D1-8C0C-16100E80F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sz="4800" dirty="0"/>
              <a:t>Dataset </a:t>
            </a:r>
            <a:r>
              <a:rPr lang="da-DK" sz="4800" dirty="0" err="1"/>
              <a:t>dividing</a:t>
            </a:r>
            <a:endParaRPr lang="da-DK" sz="4800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88E25394-D40D-4A18-8F8E-7460C14262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24/76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2C53466D-E129-4E9E-AA0A-387B8FD78B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24/76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CDEC44A1-B733-49C3-8A1D-F37E01F6F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50/50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93890A1F-322B-4AF4-BDA2-0714A4E2ECE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a-DK" dirty="0"/>
              <a:t>Test: 24/76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DDE4CAED-1E36-495D-9EC5-A686A1712A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4879558"/>
              </p:ext>
            </p:extLst>
          </p:nvPr>
        </p:nvGraphicFramePr>
        <p:xfrm>
          <a:off x="1863893" y="2786896"/>
          <a:ext cx="3804373" cy="3341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4538E1D2-3FB1-40E5-B246-34F4808361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3270470"/>
              </p:ext>
            </p:extLst>
          </p:nvPr>
        </p:nvGraphicFramePr>
        <p:xfrm>
          <a:off x="7602912" y="2804265"/>
          <a:ext cx="3898806" cy="33240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26568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690087-3F64-4E8D-93D7-2168BAA95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da-DK" err="1"/>
              <a:t>Confusion</a:t>
            </a:r>
            <a:r>
              <a:rPr lang="da-DK"/>
              <a:t> Matrix</a:t>
            </a:r>
          </a:p>
        </p:txBody>
      </p:sp>
      <p:pic>
        <p:nvPicPr>
          <p:cNvPr id="10" name="Pladsholder til indhold 9">
            <a:extLst>
              <a:ext uri="{FF2B5EF4-FFF2-40B4-BE49-F238E27FC236}">
                <a16:creationId xmlns:a16="http://schemas.microsoft.com/office/drawing/2014/main" id="{07DFA432-6E82-4431-B2A5-45ECAB17687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9721" y="2227263"/>
            <a:ext cx="5285508" cy="3633787"/>
          </a:xfrm>
          <a:prstGeom prst="rect">
            <a:avLst/>
          </a:prstGeom>
          <a:noFill/>
        </p:spPr>
      </p:pic>
      <p:pic>
        <p:nvPicPr>
          <p:cNvPr id="12" name="Pladsholder til indhold 11">
            <a:extLst>
              <a:ext uri="{FF2B5EF4-FFF2-40B4-BE49-F238E27FC236}">
                <a16:creationId xmlns:a16="http://schemas.microsoft.com/office/drawing/2014/main" id="{8DC1096A-AFC7-4349-B60E-8BFCF1B32E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56771" y="2227263"/>
            <a:ext cx="5285508" cy="36337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39316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917D57-A74F-494C-A360-13982B873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da-DK" dirty="0"/>
              <a:t>Forkerte klassifikationer</a:t>
            </a:r>
          </a:p>
        </p:txBody>
      </p:sp>
      <p:pic>
        <p:nvPicPr>
          <p:cNvPr id="20" name="Pladsholder til indhold 19">
            <a:extLst>
              <a:ext uri="{FF2B5EF4-FFF2-40B4-BE49-F238E27FC236}">
                <a16:creationId xmlns:a16="http://schemas.microsoft.com/office/drawing/2014/main" id="{829A9607-7197-4F54-915C-A387326793F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50172" y="2228003"/>
            <a:ext cx="5284432" cy="3633047"/>
          </a:xfrm>
          <a:prstGeom prst="rect">
            <a:avLst/>
          </a:prstGeom>
          <a:noFill/>
        </p:spPr>
      </p:pic>
      <p:pic>
        <p:nvPicPr>
          <p:cNvPr id="18" name="Pladsholder til indhold 17">
            <a:extLst>
              <a:ext uri="{FF2B5EF4-FFF2-40B4-BE49-F238E27FC236}">
                <a16:creationId xmlns:a16="http://schemas.microsoft.com/office/drawing/2014/main" id="{743C23FE-3F67-4D80-9E90-4BDF5F9B6A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57397" y="2228003"/>
            <a:ext cx="5284432" cy="36330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66957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8858A-FEEB-420E-9141-C72439B18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4693388"/>
            <a:ext cx="11029616" cy="127710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da-DK" sz="4800" dirty="0" err="1"/>
              <a:t>Skriveprocess</a:t>
            </a:r>
            <a:endParaRPr lang="da-DK" sz="4800" dirty="0"/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82BEBC27-9A5D-4A16-B9A4-C00BF65C420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2972257" y="1227255"/>
            <a:ext cx="5100003" cy="35572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7399118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551_TF45205285.potx" id="{A236ACA4-BBE7-44AB-B118-49752F25061A}" vid="{FBA6A3C3-9892-41E1-82D3-D35667122851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</Words>
  <Application>Microsoft Office PowerPoint</Application>
  <PresentationFormat>Widescreen</PresentationFormat>
  <Paragraphs>28</Paragraphs>
  <Slides>8</Slides>
  <Notes>2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2" baseType="lpstr">
      <vt:lpstr>Calibri</vt:lpstr>
      <vt:lpstr>Gill Sans MT</vt:lpstr>
      <vt:lpstr>Wingdings 2</vt:lpstr>
      <vt:lpstr>Dividende</vt:lpstr>
      <vt:lpstr>Spam ‘n’ ham</vt:lpstr>
      <vt:lpstr>Arbejdsspørgsmål</vt:lpstr>
      <vt:lpstr>Forarbejde</vt:lpstr>
      <vt:lpstr>Udregninger</vt:lpstr>
      <vt:lpstr>Dataset dividing</vt:lpstr>
      <vt:lpstr>Confusion Matrix</vt:lpstr>
      <vt:lpstr>Forkerte klassifikationer</vt:lpstr>
      <vt:lpstr>Skriveprocess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2020-01-17T10:54:30Z</dcterms:created>
  <dcterms:modified xsi:type="dcterms:W3CDTF">2020-01-17T10:54:36Z</dcterms:modified>
</cp:coreProperties>
</file>